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2"/>
  </p:notesMasterIdLst>
  <p:handoutMasterIdLst>
    <p:handoutMasterId r:id="rId13"/>
  </p:handoutMasterIdLst>
  <p:sldIdLst>
    <p:sldId id="1525" r:id="rId6"/>
    <p:sldId id="1527" r:id="rId7"/>
    <p:sldId id="1530" r:id="rId8"/>
    <p:sldId id="1531" r:id="rId9"/>
    <p:sldId id="1528" r:id="rId10"/>
    <p:sldId id="1529" r:id="rId11"/>
  </p:sldIdLst>
  <p:sldSz cx="9151938" cy="5148263"/>
  <p:notesSz cx="6797675" cy="9926638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Rosatom" panose="020B0503040504020204" pitchFamily="34" charset="-52"/>
      <p:regular r:id="rId20"/>
      <p:bold r:id="rId21"/>
      <p: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2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86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err="1" smtClean="0">
                <a:solidFill>
                  <a:srgbClr val="002060"/>
                </a:solidFill>
              </a:rPr>
              <a:t>Общедивизиональные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</a:t>
            </a:r>
            <a:r>
              <a:rPr lang="ru-RU" sz="751" dirty="0" err="1">
                <a:solidFill>
                  <a:srgbClr val="002060"/>
                </a:solidFill>
              </a:rPr>
              <a:t>общедивизиональной</a:t>
            </a:r>
            <a:r>
              <a:rPr lang="ru-RU" sz="751" dirty="0">
                <a:solidFill>
                  <a:srgbClr val="002060"/>
                </a:solidFill>
              </a:rPr>
              <a:t> КК или ее председателем (между заседаниями КК), а также Оргкомитетом</a:t>
            </a:r>
            <a:r>
              <a:rPr lang="ru-RU" sz="751" dirty="0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</a:t>
            </a:r>
            <a:r>
              <a:rPr lang="ru-RU" sz="75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</a:t>
            </a:r>
            <a:r>
              <a:rPr lang="af-ZA" sz="75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Высокая эффективность в выполнении работ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Новые идеи и внедренные предложения в проектной деятельности, авторство и соавторство в них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Стремление к саморазвитию и повышению квалификации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 и опыт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Проектировщик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48589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907532"/>
            <a:ext cx="7948776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могут принять участие работник Госкорпорации «Росатом» или организации Госкорпорации «Росатом», который соответствует общим требованиям приказа.
В Программе признания могут принять участие работники, лично выполняющие обязанности по проектированию зданий и сооружений различного назначения, включая сети и системы инженерно-технического обеспечения. 
В Программе признания могут принять участие линейные руководители, лично выполняющие обязанности по проектированию и не имеющие руководителей в подчинении. 
В конкурсе не принимают участие работники, осуществляющие управленческие функции и не выполняющие обязанности по проектированию.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Проектировщик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Проектировщик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ВЫСОКАЯ ЭФФЕКТИВНОСТЬ В ВЫПОЛНЕНИИ РАБОТ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НОВЫЕ ИДЕИ И ВНЕДРЕННЫЕ ПРЕДЛОЖЕНИЯ В ПРОЕКТНОЙ ДЕЯТЕЛЬНОСТИ, АВТОРСТВО И СОАВТОРСТВО В НИХ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СТРЕМЛЕНИЕ К САМОРАЗВИТИЮ И ПОВЫШЕНИЮ КВАЛИФИКАЦИИ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6456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 И ОПЫТ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04854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04854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373089"/>
              </p:ext>
            </p:extLst>
          </p:nvPr>
        </p:nvGraphicFramePr>
        <p:xfrm>
          <a:off x="450706" y="485899"/>
          <a:ext cx="7807427" cy="41155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Высокая эффективность в выполнении работ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 объема работ выше запланированного производственного плана, производство проектной продукции высокого качества.
Выполнение плана по росту производительности труда за счет использования в работе новых технологий / современных цифровых / IT-технологий.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Новые идеи и внедренные предложения в проектной деятельности, авторство и соавторство в них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Лидирование/участие в разработке и реализации проектных решений/ внедрение новых технологий, направленных на повышение эффективности производства.
Уникальность и применимость проектов / предложений / идей на уровне смежных подразделений, других организаций, дивизионов.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Стремление к саморазвитию и повышению квалификации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Освоение смежных / новых специализаций (связанных с видом деятельности и применяемых в работе).
Обучение по программам переподготовки и повышения квалификации.
Организация и/или проведение технического обучения, внутреннего обучения, привлечение к взаимодействию с другими дисциплинами в качестве эксперта, участие в форумах, конференциях с докладами или в качестве спикера.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 и опыт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проектах ПСР, предложения ППУ / ПСС (название, роль, результат). 
Участие в отраслевых, дивизиональных конкурсах профессионального мастерства / общественно значимых и иных проектах (название, роль, результат). 
Сотрудничество/взаимодействие с опорными ВУЗами (преподавание, наставничество, научное руководство и др.). 
Участие в национальных объединениях (например, НОПРИЗ).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53729</TotalTime>
  <Words>2362</Words>
  <Application>Microsoft Office PowerPoint</Application>
  <PresentationFormat>Произвольный</PresentationFormat>
  <Paragraphs>199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Rosatom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3415</cp:revision>
  <cp:lastPrinted>2025-02-03T14:56:44Z</cp:lastPrinted>
  <dcterms:created xsi:type="dcterms:W3CDTF">2019-09-24T12:37:05Z</dcterms:created>
  <dcterms:modified xsi:type="dcterms:W3CDTF">2026-02-11T10:13:04Z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